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ORDER BY clause is used to sort the records in result set. It can only be used in SELECT statements.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05225" y="2711416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[WHERE "condition"]</a:t>
            </a:r>
          </a:p>
          <a:p>
            <a:r>
              <a:rPr lang="en-US" dirty="0">
                <a:latin typeface="+mj-lt"/>
              </a:rPr>
              <a:t>ORDER BY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[ASC, DESC];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It is possible to order by more than one column.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ORDER BY "column_name1" [ASC, DESC], "column_name2" [ASC, DESC]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BY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ORDER BY clause is used to sort the records in result set. It can only be used in SELECT statements.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009053"/>
            <a:ext cx="7552038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smtClean="0">
                <a:latin typeface="+mj-lt"/>
              </a:rPr>
              <a:t>* </a:t>
            </a:r>
            <a:r>
              <a:rPr lang="en-US" dirty="0" smtClean="0">
                <a:latin typeface="+mj-lt"/>
              </a:rPr>
              <a:t>FROM customer</a:t>
            </a: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>
                <a:latin typeface="+mj-lt"/>
              </a:rPr>
              <a:t>state = 'California’ ORDER BY 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sz="1400" i="1" dirty="0">
                <a:latin typeface="+mj-lt"/>
              </a:rPr>
              <a:t>Same as</a:t>
            </a: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smtClean="0">
                <a:latin typeface="+mj-lt"/>
              </a:rPr>
              <a:t>* FROM 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state = 'California’ ORDER BY 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ASC;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smtClean="0">
                <a:latin typeface="+mj-lt"/>
              </a:rPr>
              <a:t>* </a:t>
            </a:r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ORDER BY 2 DESC</a:t>
            </a:r>
            <a:r>
              <a:rPr lang="en-US" dirty="0" smtClean="0">
                <a:latin typeface="+mj-lt"/>
              </a:rPr>
              <a:t>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customer</a:t>
            </a:r>
          </a:p>
          <a:p>
            <a:r>
              <a:rPr lang="en-US" dirty="0">
                <a:latin typeface="+mj-lt"/>
              </a:rPr>
              <a:t>WHERE age&gt;25 ORDER BY </a:t>
            </a:r>
            <a:r>
              <a:rPr lang="en-US" dirty="0" smtClean="0">
                <a:latin typeface="+mj-lt"/>
              </a:rPr>
              <a:t>City </a:t>
            </a:r>
            <a:r>
              <a:rPr lang="en-US" dirty="0">
                <a:latin typeface="+mj-lt"/>
              </a:rPr>
              <a:t>ASC, 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DESC;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customer</a:t>
            </a:r>
          </a:p>
          <a:p>
            <a:r>
              <a:rPr lang="en-US" dirty="0">
                <a:latin typeface="+mj-lt"/>
              </a:rPr>
              <a:t>ORDER BY </a:t>
            </a:r>
            <a:r>
              <a:rPr lang="en-US" dirty="0" smtClean="0">
                <a:latin typeface="+mj-lt"/>
              </a:rPr>
              <a:t>age;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2600</TotalTime>
  <Words>168</Words>
  <Application>Microsoft Office PowerPoint</Application>
  <PresentationFormat>Widescreen</PresentationFormat>
  <Paragraphs>31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ORDER BY</vt:lpstr>
      <vt:lpstr>ORDER BY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81</cp:revision>
  <dcterms:created xsi:type="dcterms:W3CDTF">2018-09-26T08:50:40Z</dcterms:created>
  <dcterms:modified xsi:type="dcterms:W3CDTF">2018-12-21T06:48:39Z</dcterms:modified>
</cp:coreProperties>
</file>